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2" y="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8000" b="1">
                <a:solidFill>
                  <a:srgbClr val="FF0000"/>
                </a:solidFill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 i="1" u="none">
                <a:solidFill>
                  <a:srgbClr val="0070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 smtClean="0"/>
              <a:t>Kliknite, da uredite slog podnaslova matrice</a:t>
            </a:r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590F-0D5C-49D1-8212-175600455A58}" type="datetimeFigureOut">
              <a:rPr lang="sl-SI" smtClean="0"/>
              <a:t>9. 01. 2018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8084-4AA1-40DF-838A-50DE4B9CA0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930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590F-0D5C-49D1-8212-175600455A58}" type="datetimeFigureOut">
              <a:rPr lang="sl-SI" smtClean="0"/>
              <a:t>9. 01. 2018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8084-4AA1-40DF-838A-50DE4B9CA0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761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590F-0D5C-49D1-8212-175600455A58}" type="datetimeFigureOut">
              <a:rPr lang="sl-SI" smtClean="0"/>
              <a:t>9. 01. 2018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8084-4AA1-40DF-838A-50DE4B9CA0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868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Calibri" panose="020F0502020204030204" pitchFamily="34" charset="0"/>
              <a:buChar char="*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590F-0D5C-49D1-8212-175600455A58}" type="datetimeFigureOut">
              <a:rPr lang="sl-SI" smtClean="0"/>
              <a:t>9. 01. 2018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8084-4AA1-40DF-838A-50DE4B9CA0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558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590F-0D5C-49D1-8212-175600455A58}" type="datetimeFigureOut">
              <a:rPr lang="sl-SI" smtClean="0"/>
              <a:t>9. 01. 2018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8084-4AA1-40DF-838A-50DE4B9CA0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0989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590F-0D5C-49D1-8212-175600455A58}" type="datetimeFigureOut">
              <a:rPr lang="sl-SI" smtClean="0"/>
              <a:t>9. 01. 2018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8084-4AA1-40DF-838A-50DE4B9CA0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823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590F-0D5C-49D1-8212-175600455A58}" type="datetimeFigureOut">
              <a:rPr lang="sl-SI" smtClean="0"/>
              <a:t>9. 01. 2018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8084-4AA1-40DF-838A-50DE4B9CA0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680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590F-0D5C-49D1-8212-175600455A58}" type="datetimeFigureOut">
              <a:rPr lang="sl-SI" smtClean="0"/>
              <a:t>9. 01. 2018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8084-4AA1-40DF-838A-50DE4B9CA0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463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590F-0D5C-49D1-8212-175600455A58}" type="datetimeFigureOut">
              <a:rPr lang="sl-SI" smtClean="0"/>
              <a:t>9. 01. 2018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8084-4AA1-40DF-838A-50DE4B9CA0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654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590F-0D5C-49D1-8212-175600455A58}" type="datetimeFigureOut">
              <a:rPr lang="sl-SI" smtClean="0"/>
              <a:t>9. 01. 2018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8084-4AA1-40DF-838A-50DE4B9CA0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526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590F-0D5C-49D1-8212-175600455A58}" type="datetimeFigureOut">
              <a:rPr lang="sl-SI" smtClean="0"/>
              <a:t>9. 01. 2018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8084-4AA1-40DF-838A-50DE4B9CA0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5353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1590F-0D5C-49D1-8212-175600455A58}" type="datetimeFigureOut">
              <a:rPr lang="sl-SI" smtClean="0"/>
              <a:t>9. 01. 2018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38084-4AA1-40DF-838A-50DE4B9CA0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612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jubljana.si/" TargetMode="External"/><Relationship Id="rId2" Type="http://schemas.openxmlformats.org/officeDocument/2006/relationships/hyperlink" Target="http://www.maribor.si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center-pokljuka.si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b7NwSAe9No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Slovenija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Marko Kužner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2067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Excel tabela</a:t>
            </a:r>
            <a:endParaRPr lang="sl-SI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016486"/>
              </p:ext>
            </p:extLst>
          </p:nvPr>
        </p:nvGraphicFramePr>
        <p:xfrm>
          <a:off x="2701635" y="1943100"/>
          <a:ext cx="5964383" cy="3169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0092">
                  <a:extLst>
                    <a:ext uri="{9D8B030D-6E8A-4147-A177-3AD203B41FA5}">
                      <a16:colId xmlns:a16="http://schemas.microsoft.com/office/drawing/2014/main" val="1112765322"/>
                    </a:ext>
                  </a:extLst>
                </a:gridCol>
                <a:gridCol w="1088097">
                  <a:extLst>
                    <a:ext uri="{9D8B030D-6E8A-4147-A177-3AD203B41FA5}">
                      <a16:colId xmlns:a16="http://schemas.microsoft.com/office/drawing/2014/main" val="1966464793"/>
                    </a:ext>
                  </a:extLst>
                </a:gridCol>
                <a:gridCol w="1088097">
                  <a:extLst>
                    <a:ext uri="{9D8B030D-6E8A-4147-A177-3AD203B41FA5}">
                      <a16:colId xmlns:a16="http://schemas.microsoft.com/office/drawing/2014/main" val="3025587254"/>
                    </a:ext>
                  </a:extLst>
                </a:gridCol>
                <a:gridCol w="1088097">
                  <a:extLst>
                    <a:ext uri="{9D8B030D-6E8A-4147-A177-3AD203B41FA5}">
                      <a16:colId xmlns:a16="http://schemas.microsoft.com/office/drawing/2014/main" val="1418088736"/>
                    </a:ext>
                  </a:extLst>
                </a:gridCol>
              </a:tblGrid>
              <a:tr h="792307">
                <a:tc>
                  <a:txBody>
                    <a:bodyPr/>
                    <a:lstStyle/>
                    <a:p>
                      <a:pPr algn="l" fontAlgn="b"/>
                      <a:r>
                        <a:rPr lang="sl-SI" sz="2800" u="none" strike="noStrike" dirty="0">
                          <a:effectLst/>
                        </a:rPr>
                        <a:t>oddelek/leto</a:t>
                      </a:r>
                      <a:endParaRPr lang="sl-SI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800" u="none" strike="noStrike">
                          <a:effectLst/>
                        </a:rPr>
                        <a:t>2016</a:t>
                      </a:r>
                      <a:endParaRPr lang="sl-SI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800" u="none" strike="noStrike">
                          <a:effectLst/>
                        </a:rPr>
                        <a:t>2017</a:t>
                      </a:r>
                      <a:endParaRPr lang="sl-SI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800" u="none" strike="noStrike">
                          <a:effectLst/>
                        </a:rPr>
                        <a:t>2018</a:t>
                      </a:r>
                      <a:endParaRPr lang="sl-SI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6941002"/>
                  </a:ext>
                </a:extLst>
              </a:tr>
              <a:tr h="792307">
                <a:tc>
                  <a:txBody>
                    <a:bodyPr/>
                    <a:lstStyle/>
                    <a:p>
                      <a:pPr algn="l" fontAlgn="b"/>
                      <a:r>
                        <a:rPr lang="sl-SI" sz="2800" u="none" strike="noStrike" dirty="0">
                          <a:effectLst/>
                        </a:rPr>
                        <a:t>a</a:t>
                      </a:r>
                      <a:endParaRPr lang="sl-SI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800" u="none" strike="noStrike" dirty="0">
                          <a:effectLst/>
                        </a:rPr>
                        <a:t>10</a:t>
                      </a:r>
                      <a:endParaRPr lang="sl-SI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800" u="none" strike="noStrike">
                          <a:effectLst/>
                        </a:rPr>
                        <a:t>20</a:t>
                      </a:r>
                      <a:endParaRPr lang="sl-SI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800" u="none" strike="noStrike">
                          <a:effectLst/>
                        </a:rPr>
                        <a:t>30</a:t>
                      </a:r>
                      <a:endParaRPr lang="sl-SI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8714769"/>
                  </a:ext>
                </a:extLst>
              </a:tr>
              <a:tr h="792307">
                <a:tc>
                  <a:txBody>
                    <a:bodyPr/>
                    <a:lstStyle/>
                    <a:p>
                      <a:pPr algn="l" fontAlgn="b"/>
                      <a:r>
                        <a:rPr lang="sl-SI" sz="2800" u="none" strike="noStrike">
                          <a:effectLst/>
                        </a:rPr>
                        <a:t>b</a:t>
                      </a:r>
                      <a:endParaRPr lang="sl-SI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800" u="none" strike="noStrike" dirty="0">
                          <a:effectLst/>
                        </a:rPr>
                        <a:t>60</a:t>
                      </a:r>
                      <a:endParaRPr lang="sl-SI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800" u="none" strike="noStrike" dirty="0">
                          <a:effectLst/>
                        </a:rPr>
                        <a:t>50</a:t>
                      </a:r>
                      <a:endParaRPr lang="sl-SI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800" u="none" strike="noStrike" dirty="0">
                          <a:effectLst/>
                        </a:rPr>
                        <a:t>40</a:t>
                      </a:r>
                      <a:endParaRPr lang="sl-SI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2515585"/>
                  </a:ext>
                </a:extLst>
              </a:tr>
              <a:tr h="792307">
                <a:tc>
                  <a:txBody>
                    <a:bodyPr/>
                    <a:lstStyle/>
                    <a:p>
                      <a:pPr algn="l" fontAlgn="b"/>
                      <a:r>
                        <a:rPr lang="sl-SI" sz="2800" u="none" strike="noStrike">
                          <a:effectLst/>
                        </a:rPr>
                        <a:t>c</a:t>
                      </a:r>
                      <a:endParaRPr lang="sl-SI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800" u="none" strike="noStrike">
                          <a:effectLst/>
                        </a:rPr>
                        <a:t>70</a:t>
                      </a:r>
                      <a:endParaRPr lang="sl-SI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800" u="none" strike="noStrike">
                          <a:effectLst/>
                        </a:rPr>
                        <a:t>80</a:t>
                      </a:r>
                      <a:endParaRPr lang="sl-SI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800" u="none" strike="noStrike" dirty="0">
                          <a:effectLst/>
                        </a:rPr>
                        <a:t>90</a:t>
                      </a:r>
                      <a:endParaRPr lang="sl-SI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3890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10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Slovenska vina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Štajerska</a:t>
            </a:r>
          </a:p>
          <a:p>
            <a:pPr lvl="1"/>
            <a:r>
              <a:rPr lang="sl-SI" dirty="0" smtClean="0"/>
              <a:t>Bela vina</a:t>
            </a:r>
          </a:p>
          <a:p>
            <a:pPr lvl="2"/>
            <a:r>
              <a:rPr lang="sl-SI" dirty="0" smtClean="0"/>
              <a:t>Rumeni Muškat</a:t>
            </a:r>
          </a:p>
          <a:p>
            <a:r>
              <a:rPr lang="sl-SI" dirty="0" smtClean="0"/>
              <a:t>Primorska</a:t>
            </a:r>
          </a:p>
          <a:p>
            <a:pPr lvl="1"/>
            <a:r>
              <a:rPr lang="sl-SI" dirty="0" smtClean="0"/>
              <a:t>Rdeča vina</a:t>
            </a:r>
          </a:p>
          <a:p>
            <a:pPr lvl="2"/>
            <a:r>
              <a:rPr lang="sl-SI" dirty="0" err="1" smtClean="0"/>
              <a:t>Cabernet</a:t>
            </a:r>
            <a:r>
              <a:rPr lang="sl-SI" dirty="0" smtClean="0"/>
              <a:t> </a:t>
            </a:r>
            <a:r>
              <a:rPr lang="sl-SI" dirty="0" err="1" smtClean="0"/>
              <a:t>Sauvignon</a:t>
            </a:r>
            <a:endParaRPr lang="sl-SI" dirty="0" smtClean="0"/>
          </a:p>
          <a:p>
            <a:r>
              <a:rPr lang="sl-SI" dirty="0" smtClean="0"/>
              <a:t>Dolenjska</a:t>
            </a:r>
          </a:p>
          <a:p>
            <a:pPr lvl="1"/>
            <a:r>
              <a:rPr lang="sl-SI" dirty="0" smtClean="0"/>
              <a:t>Rdeča vina</a:t>
            </a:r>
          </a:p>
          <a:p>
            <a:pPr lvl="2"/>
            <a:r>
              <a:rPr lang="sl-SI" dirty="0" smtClean="0"/>
              <a:t>Modra frankinja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025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11" b="11415"/>
          <a:stretch/>
        </p:blipFill>
        <p:spPr>
          <a:xfrm>
            <a:off x="0" y="0"/>
            <a:ext cx="5940000" cy="334125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" b="14034"/>
          <a:stretch/>
        </p:blipFill>
        <p:spPr>
          <a:xfrm>
            <a:off x="6252000" y="0"/>
            <a:ext cx="5940000" cy="334125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1" b="7621"/>
          <a:stretch/>
        </p:blipFill>
        <p:spPr>
          <a:xfrm>
            <a:off x="0" y="3516750"/>
            <a:ext cx="5940000" cy="33412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2000" y="3516750"/>
            <a:ext cx="5940000" cy="334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3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898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sl-SI" dirty="0" smtClean="0">
                <a:hlinkClick r:id="rId2"/>
              </a:rPr>
              <a:t>MARIBOR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/>
              <a:t>Št. Prebivalcev: 120.000</a:t>
            </a:r>
          </a:p>
          <a:p>
            <a:r>
              <a:rPr lang="sl-SI" dirty="0" smtClean="0"/>
              <a:t>Župan: </a:t>
            </a:r>
            <a:r>
              <a:rPr lang="sl-SI" dirty="0" err="1" smtClean="0"/>
              <a:t>Fištravec</a:t>
            </a:r>
            <a:endParaRPr lang="sl-SI" dirty="0" smtClean="0"/>
          </a:p>
          <a:p>
            <a:r>
              <a:rPr lang="sl-SI" dirty="0" smtClean="0"/>
              <a:t>Nogometni stadion: Ljudski vrt</a:t>
            </a:r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sl-SI" dirty="0" smtClean="0">
                <a:hlinkClick r:id="rId3"/>
              </a:rPr>
              <a:t>LJUBLJANA</a:t>
            </a: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l-SI" dirty="0"/>
              <a:t>Št. Prebivalcev</a:t>
            </a:r>
            <a:r>
              <a:rPr lang="sl-SI" dirty="0" smtClean="0"/>
              <a:t>: 350.000</a:t>
            </a:r>
            <a:endParaRPr lang="sl-SI" dirty="0"/>
          </a:p>
          <a:p>
            <a:r>
              <a:rPr lang="sl-SI" dirty="0" smtClean="0"/>
              <a:t>Župan: </a:t>
            </a:r>
            <a:r>
              <a:rPr lang="sl-SI" dirty="0" err="1" smtClean="0"/>
              <a:t>Zoki</a:t>
            </a:r>
            <a:endParaRPr lang="sl-SI" dirty="0" smtClean="0"/>
          </a:p>
          <a:p>
            <a:r>
              <a:rPr lang="sl-SI" dirty="0" smtClean="0"/>
              <a:t>Nogometni stadion: Stožice</a:t>
            </a:r>
            <a:endParaRPr lang="sl-SI" dirty="0"/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5461217" y="365125"/>
            <a:ext cx="12695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 smtClean="0"/>
              <a:t>proti</a:t>
            </a:r>
            <a:endParaRPr lang="sl-SI" dirty="0"/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4896645" y="365125"/>
            <a:ext cx="6832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 smtClean="0"/>
              <a:t>IG</a:t>
            </a:r>
            <a:endParaRPr lang="sl-SI" dirty="0"/>
          </a:p>
        </p:txBody>
      </p:sp>
      <p:sp>
        <p:nvSpPr>
          <p:cNvPr id="10" name="Naslov 1"/>
          <p:cNvSpPr txBox="1">
            <a:spLocks/>
          </p:cNvSpPr>
          <p:nvPr/>
        </p:nvSpPr>
        <p:spPr>
          <a:xfrm>
            <a:off x="6562147" y="365125"/>
            <a:ext cx="53409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 smtClean="0"/>
              <a:t>SPODNJEMU DUPLEKU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9122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00" y="444958"/>
            <a:ext cx="9000000" cy="596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ka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4876800" cy="36576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RISANJE OBLIK</a:t>
            </a:r>
            <a:endParaRPr lang="sl-SI" dirty="0"/>
          </a:p>
        </p:txBody>
      </p:sp>
      <p:pic>
        <p:nvPicPr>
          <p:cNvPr id="5" name="Označba mesta slike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4" r="7954"/>
          <a:stretch>
            <a:fillRect/>
          </a:stretch>
        </p:blipFill>
        <p:spPr/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 smtClean="0"/>
              <a:t>Morje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 smtClean="0"/>
              <a:t>Grmovje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 smtClean="0"/>
              <a:t>Plaža</a:t>
            </a:r>
          </a:p>
          <a:p>
            <a:endParaRPr lang="sl-SI" sz="2800" dirty="0"/>
          </a:p>
        </p:txBody>
      </p:sp>
      <p:cxnSp>
        <p:nvCxnSpPr>
          <p:cNvPr id="7" name="Raven puščični povezovalnik 6"/>
          <p:cNvCxnSpPr/>
          <p:nvPr/>
        </p:nvCxnSpPr>
        <p:spPr>
          <a:xfrm flipV="1">
            <a:off x="2712027" y="1787237"/>
            <a:ext cx="4665518" cy="457199"/>
          </a:xfrm>
          <a:prstGeom prst="straightConnector1">
            <a:avLst/>
          </a:prstGeom>
          <a:ln w="5715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povezovalnik 10"/>
          <p:cNvCxnSpPr/>
          <p:nvPr/>
        </p:nvCxnSpPr>
        <p:spPr>
          <a:xfrm>
            <a:off x="2712027" y="2857212"/>
            <a:ext cx="2774373" cy="1205633"/>
          </a:xfrm>
          <a:prstGeom prst="straightConnector1">
            <a:avLst/>
          </a:prstGeom>
          <a:ln w="5715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/>
          <p:nvPr/>
        </p:nvCxnSpPr>
        <p:spPr>
          <a:xfrm>
            <a:off x="2265218" y="3360377"/>
            <a:ext cx="4000500" cy="1097323"/>
          </a:xfrm>
          <a:prstGeom prst="straightConnector1">
            <a:avLst/>
          </a:prstGeom>
          <a:ln w="5715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36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0" y="3179618"/>
            <a:ext cx="2763982" cy="3678382"/>
            <a:chOff x="4135581" y="810491"/>
            <a:chExt cx="2763982" cy="3678382"/>
          </a:xfrm>
        </p:grpSpPr>
        <p:sp>
          <p:nvSpPr>
            <p:cNvPr id="3" name="Strela 2"/>
            <p:cNvSpPr/>
            <p:nvPr/>
          </p:nvSpPr>
          <p:spPr>
            <a:xfrm>
              <a:off x="5517572" y="2358736"/>
              <a:ext cx="976745" cy="2130137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" name="Strela 3"/>
            <p:cNvSpPr/>
            <p:nvPr/>
          </p:nvSpPr>
          <p:spPr>
            <a:xfrm flipH="1">
              <a:off x="4540827" y="2358735"/>
              <a:ext cx="976745" cy="2130137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" name="6-kraka zvezda 1"/>
            <p:cNvSpPr/>
            <p:nvPr/>
          </p:nvSpPr>
          <p:spPr>
            <a:xfrm>
              <a:off x="4135581" y="810491"/>
              <a:ext cx="2763982" cy="2763982"/>
            </a:xfrm>
            <a:prstGeom prst="star6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pic>
        <p:nvPicPr>
          <p:cNvPr id="8" name="vb7NwSAe9N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1431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tabela</a:t>
            </a:r>
            <a:endParaRPr lang="sl-SI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621967"/>
              </p:ext>
            </p:extLst>
          </p:nvPr>
        </p:nvGraphicFramePr>
        <p:xfrm>
          <a:off x="838200" y="1825625"/>
          <a:ext cx="10515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41913832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93904257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87924474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45996974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10339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111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011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36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668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769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175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592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812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537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62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4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9729</TotalTime>
  <Words>75</Words>
  <Application>Microsoft Office PowerPoint</Application>
  <PresentationFormat>Širokozaslonsko</PresentationFormat>
  <Paragraphs>45</Paragraphs>
  <Slides>10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Officeova tema</vt:lpstr>
      <vt:lpstr>Slovenija</vt:lpstr>
      <vt:lpstr>Slovenska vina</vt:lpstr>
      <vt:lpstr>PowerPointova predstavitev</vt:lpstr>
      <vt:lpstr>PowerPointova predstavitev</vt:lpstr>
      <vt:lpstr>PowerPointova predstavitev</vt:lpstr>
      <vt:lpstr>PowerPointova predstavitev</vt:lpstr>
      <vt:lpstr>RISANJE OBLIK</vt:lpstr>
      <vt:lpstr>PowerPointova predstavitev</vt:lpstr>
      <vt:lpstr>tabela</vt:lpstr>
      <vt:lpstr>Excel tabela</vt:lpstr>
    </vt:vector>
  </TitlesOfParts>
  <Company>Housing Co. d.o.o.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Marko Predavatelj</dc:creator>
  <cp:lastModifiedBy>Marko Predavatelj</cp:lastModifiedBy>
  <cp:revision>20</cp:revision>
  <dcterms:created xsi:type="dcterms:W3CDTF">2018-01-09T18:19:42Z</dcterms:created>
  <dcterms:modified xsi:type="dcterms:W3CDTF">2018-01-16T12:54:36Z</dcterms:modified>
</cp:coreProperties>
</file>